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o Emanuelli" userId="9f999e057ad8c646" providerId="LiveId" clId="{B424146D-904B-49B0-B0EA-FF04ED6A6F8C}"/>
    <pc:docChg chg="delSld">
      <pc:chgData name="Patricio Emanuelli" userId="9f999e057ad8c646" providerId="LiveId" clId="{B424146D-904B-49B0-B0EA-FF04ED6A6F8C}" dt="2020-08-23T22:59:08.721" v="1" actId="47"/>
      <pc:docMkLst>
        <pc:docMk/>
      </pc:docMkLst>
      <pc:sldChg chg="del">
        <pc:chgData name="Patricio Emanuelli" userId="9f999e057ad8c646" providerId="LiveId" clId="{B424146D-904B-49B0-B0EA-FF04ED6A6F8C}" dt="2020-08-23T22:59:07.667" v="0" actId="47"/>
        <pc:sldMkLst>
          <pc:docMk/>
          <pc:sldMk cId="273729853" sldId="294"/>
        </pc:sldMkLst>
      </pc:sldChg>
      <pc:sldChg chg="del">
        <pc:chgData name="Patricio Emanuelli" userId="9f999e057ad8c646" providerId="LiveId" clId="{B424146D-904B-49B0-B0EA-FF04ED6A6F8C}" dt="2020-08-23T22:59:08.721" v="1" actId="47"/>
        <pc:sldMkLst>
          <pc:docMk/>
          <pc:sldMk cId="2009310945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D797B-8584-42CF-A88F-DA58B30E5DFD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7B67A-00F5-44B1-B1EF-29AE348845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092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555EA-A83E-492A-9B04-03BDE6F7F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D1DBEF-D5B3-4618-8CE8-8B525FFF0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9AC326-B5E2-4123-8ACE-C30A0A99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FB9332-1F1C-4779-8A85-011F9C44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FDF489-67DD-4084-963A-6D82F737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55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1951C-B62B-4856-A236-EE547CF9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27A5FF-7D48-4638-BE84-5DC558CB2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5F1F8F-7DD7-4CBB-8096-A019FFEA9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5E950-4DD4-4C60-A64C-F71A7A21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C7D98A-A9B6-4577-BE7E-DA6B549A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62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A63483-C312-44CD-8290-3DD269A1C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11054C-9E8B-4951-9F39-6B55F80E3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80D2F2-5BA2-4648-9D6B-5D6FFE04A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24EC9F-A9D0-437D-8C5B-FC9EB03E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BD3BBF-A2FE-4C33-8AC5-6978AD69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57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42037-AC97-407E-A717-48664728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A855D-B83F-471B-863D-122045784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6B50A-68C6-48E0-9200-649ACC939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204D29-DF38-4C1D-9A89-A40F78EB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8790C8-AE73-46AE-9D32-444BC25A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08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E5360-9F29-428A-926A-7731FEEA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273F63-F86B-41C7-B2B6-919C50CBE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214FF-DBDE-43F4-898D-5E265A2AF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26CCF2-6875-4521-A713-89EDAFC6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3ABDD9-1061-4B28-8708-7705634E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312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A90D1-3299-49CD-8C09-70347D23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3E4C0F-09A5-420C-B97E-C6D69E9E9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E04BC2-620C-4E13-87A3-611A08132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B5539D-2D25-4524-8CBF-C0F8C0F0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DA3B20-B6AF-4454-8F22-4DD511A1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EE1332-4394-429A-91F0-1F736846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834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12DF3-6F4C-4EE0-BC4C-EAFC46941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B6D241-2E85-4C23-A509-392A5344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F6AAC4-1B42-44C1-B558-622FB2F53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ECD8AEF-55B1-4B74-A30A-E46BDDED8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24EEFA-DDA2-4FCB-9913-2512C71AD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888B96-7B51-4834-ABD1-0B2532F06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76C4A5-5384-47A4-A207-47ACCC6B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479DD15-30F8-43F0-A0AD-90164482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524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58B2E-71C3-4B7E-A357-0B67428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009343-553E-4323-A74A-3F622F50B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A3B182-4D9E-41E3-B084-780CED5E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A087C8-5D4C-4755-83DB-BE0705FF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03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B60C1C2-BB78-4B46-A6D9-290F3637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B06FD3-D37D-41E4-8CEB-731F009B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2DDE74-FD70-4BB5-AFA2-0A8AAE49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75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DD19B-4535-41D8-8C70-F1387A94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11ED2-9F5D-490E-B196-D50C83EED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7CD95E-51A8-462C-8F58-980C85D7C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692BF0-109B-457A-A3CE-DA25D957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0E2952-2171-461E-9FD1-F86154F9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850CD-CBD7-4BF8-B55B-BDC0EA9C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594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71ED3-5E52-41FD-902D-A5319ED1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D41CCD7-6F18-446E-AC72-BDA56663A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A9C308-00C9-49E8-A072-947D24765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03EF69-FCC8-49D0-B7AE-3F10A920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1664C7-2FB9-4452-8A1A-4C583205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669464-2290-4668-AC7E-73F8258C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642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5464DF2-148E-485C-8824-212A2D72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B5D770-BE08-46BF-92C7-79AC1844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120A85-BBAC-4CE7-8B13-6C58B9DAF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07D64-E2C3-47AA-B8AA-FC4EE9BF03A1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900D1C-9A9A-45ED-8ED2-C72946B53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B3BCF1-57A7-475D-BE4A-5E1D830E7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92ABE-77C2-49E6-AA1E-51A6A853B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13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BD943C-C3E0-4964-B206-66BDF44EC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69" b="4081"/>
          <a:stretch/>
        </p:blipFill>
        <p:spPr>
          <a:xfrm>
            <a:off x="0" y="970382"/>
            <a:ext cx="12192000" cy="58876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C6E1510-C3BD-48C6-8E21-3AEEEAA611AD}"/>
              </a:ext>
            </a:extLst>
          </p:cNvPr>
          <p:cNvSpPr txBox="1"/>
          <p:nvPr/>
        </p:nvSpPr>
        <p:spPr>
          <a:xfrm>
            <a:off x="5756988" y="466531"/>
            <a:ext cx="9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BANNER</a:t>
            </a:r>
          </a:p>
        </p:txBody>
      </p:sp>
    </p:spTree>
    <p:extLst>
      <p:ext uri="{BB962C8B-B14F-4D97-AF65-F5344CB8AC3E}">
        <p14:creationId xmlns:p14="http://schemas.microsoft.com/office/powerpoint/2010/main" val="10965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4F492D6-ED70-4752-A811-B7B349BE5B1F}"/>
              </a:ext>
            </a:extLst>
          </p:cNvPr>
          <p:cNvSpPr txBox="1"/>
          <p:nvPr/>
        </p:nvSpPr>
        <p:spPr>
          <a:xfrm>
            <a:off x="5756988" y="466531"/>
            <a:ext cx="115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COLUMNS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3EB957-578D-40E9-94F0-1924BE3AA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3809"/>
          <a:stretch/>
        </p:blipFill>
        <p:spPr>
          <a:xfrm>
            <a:off x="0" y="914399"/>
            <a:ext cx="1219200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7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49DD97F-5668-492D-8CFC-80CA6E9A2200}"/>
              </a:ext>
            </a:extLst>
          </p:cNvPr>
          <p:cNvSpPr txBox="1"/>
          <p:nvPr/>
        </p:nvSpPr>
        <p:spPr>
          <a:xfrm>
            <a:off x="5756988" y="466531"/>
            <a:ext cx="180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LATEST POST LIST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2AF7E5-3F0F-4C21-A781-8ECBF8BF1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6" b="4081"/>
          <a:stretch/>
        </p:blipFill>
        <p:spPr>
          <a:xfrm>
            <a:off x="0" y="951722"/>
            <a:ext cx="12192000" cy="59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E66401B-22E3-4899-951C-E00FFE003577}"/>
              </a:ext>
            </a:extLst>
          </p:cNvPr>
          <p:cNvSpPr txBox="1"/>
          <p:nvPr/>
        </p:nvSpPr>
        <p:spPr>
          <a:xfrm>
            <a:off x="5756988" y="466531"/>
            <a:ext cx="24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LATEST POST BIG IMAGE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1BC203-9591-41C0-95F7-2911B914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9" b="3810"/>
          <a:stretch/>
        </p:blipFill>
        <p:spPr>
          <a:xfrm>
            <a:off x="0" y="923729"/>
            <a:ext cx="12192000" cy="59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0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812AF5D-54C6-496E-A41E-2EB0EB5C0E73}"/>
              </a:ext>
            </a:extLst>
          </p:cNvPr>
          <p:cNvSpPr txBox="1"/>
          <p:nvPr/>
        </p:nvSpPr>
        <p:spPr>
          <a:xfrm>
            <a:off x="5756988" y="466531"/>
            <a:ext cx="170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 GALLERY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2493C2-152C-4D43-B422-0BEFAA63B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3809"/>
          <a:stretch/>
        </p:blipFill>
        <p:spPr>
          <a:xfrm>
            <a:off x="0" y="914399"/>
            <a:ext cx="1219200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5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E86C9E3-8100-4C39-9179-D3F70EEC0E1B}"/>
              </a:ext>
            </a:extLst>
          </p:cNvPr>
          <p:cNvSpPr txBox="1"/>
          <p:nvPr/>
        </p:nvSpPr>
        <p:spPr>
          <a:xfrm>
            <a:off x="5756988" y="466531"/>
            <a:ext cx="158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COMPARISONS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B4D609-E118-4866-AF5E-D0562EA5A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3809"/>
          <a:stretch/>
        </p:blipFill>
        <p:spPr>
          <a:xfrm>
            <a:off x="0" y="914399"/>
            <a:ext cx="1219200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1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CDABAE-4238-4A01-BBB0-F534D1174399}"/>
              </a:ext>
            </a:extLst>
          </p:cNvPr>
          <p:cNvSpPr txBox="1"/>
          <p:nvPr/>
        </p:nvSpPr>
        <p:spPr>
          <a:xfrm>
            <a:off x="5756988" y="466531"/>
            <a:ext cx="186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COMPANY TEAMS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41300D-EC9D-40C4-A3DE-0347BBB73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6" b="3809"/>
          <a:stretch/>
        </p:blipFill>
        <p:spPr>
          <a:xfrm>
            <a:off x="0" y="933061"/>
            <a:ext cx="12192000" cy="59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6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1A28EE-CDF7-4F63-BAC1-481887E154B6}"/>
              </a:ext>
            </a:extLst>
          </p:cNvPr>
          <p:cNvSpPr txBox="1"/>
          <p:nvPr/>
        </p:nvSpPr>
        <p:spPr>
          <a:xfrm>
            <a:off x="5756988" y="466531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CALL TO ACTION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B63E3E-A9A1-4313-9855-C408876C5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6" b="3673"/>
          <a:stretch/>
        </p:blipFill>
        <p:spPr>
          <a:xfrm>
            <a:off x="0" y="923731"/>
            <a:ext cx="12192000" cy="59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5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688569-2130-449F-AA55-8B9BB8A63726}"/>
              </a:ext>
            </a:extLst>
          </p:cNvPr>
          <p:cNvSpPr txBox="1"/>
          <p:nvPr/>
        </p:nvSpPr>
        <p:spPr>
          <a:xfrm>
            <a:off x="5756988" y="466531"/>
            <a:ext cx="136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REFERENCES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E7C655-7C85-4ACC-BFD2-9ADA0BA3F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9" b="3674"/>
          <a:stretch/>
        </p:blipFill>
        <p:spPr>
          <a:xfrm>
            <a:off x="0" y="914399"/>
            <a:ext cx="1219200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9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348288C-2213-49F2-B685-93852DDEFC60}"/>
              </a:ext>
            </a:extLst>
          </p:cNvPr>
          <p:cNvSpPr txBox="1"/>
          <p:nvPr/>
        </p:nvSpPr>
        <p:spPr>
          <a:xfrm>
            <a:off x="5756988" y="466531"/>
            <a:ext cx="13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ACCORDION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BE90B1-4B23-4E93-B3CB-5F34F788A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3673"/>
          <a:stretch/>
        </p:blipFill>
        <p:spPr>
          <a:xfrm>
            <a:off x="0" y="905069"/>
            <a:ext cx="12192000" cy="59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7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B99BF2D-2DF6-4C89-8516-F8EFB69DF61A}"/>
              </a:ext>
            </a:extLst>
          </p:cNvPr>
          <p:cNvSpPr txBox="1"/>
          <p:nvPr/>
        </p:nvSpPr>
        <p:spPr>
          <a:xfrm>
            <a:off x="5756988" y="466531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FEATURES GRID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A533B5-582D-40EB-A29F-DF2D5FF26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9" b="3810"/>
          <a:stretch/>
        </p:blipFill>
        <p:spPr>
          <a:xfrm>
            <a:off x="0" y="923730"/>
            <a:ext cx="12192000" cy="59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3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C14F5A-CC4E-4FB2-881F-1F747866A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9" b="3674"/>
          <a:stretch/>
        </p:blipFill>
        <p:spPr>
          <a:xfrm>
            <a:off x="0" y="914399"/>
            <a:ext cx="12192000" cy="59436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274A705-5A17-436C-AE64-10809681AC82}"/>
              </a:ext>
            </a:extLst>
          </p:cNvPr>
          <p:cNvSpPr txBox="1"/>
          <p:nvPr/>
        </p:nvSpPr>
        <p:spPr>
          <a:xfrm>
            <a:off x="5756988" y="466531"/>
            <a:ext cx="82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COVER</a:t>
            </a:r>
          </a:p>
        </p:txBody>
      </p:sp>
    </p:spTree>
    <p:extLst>
      <p:ext uri="{BB962C8B-B14F-4D97-AF65-F5344CB8AC3E}">
        <p14:creationId xmlns:p14="http://schemas.microsoft.com/office/powerpoint/2010/main" val="3295051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64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TABS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271E63-E4C6-4B74-BB76-D90A1286E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9" b="3853"/>
          <a:stretch/>
        </p:blipFill>
        <p:spPr>
          <a:xfrm>
            <a:off x="0" y="910205"/>
            <a:ext cx="12192000" cy="594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20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16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FORM BUILDER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ECEF65-D51B-430E-8902-E5AA39EE4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2" b="3731"/>
          <a:stretch/>
        </p:blipFill>
        <p:spPr>
          <a:xfrm>
            <a:off x="0" y="910204"/>
            <a:ext cx="12192000" cy="5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2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189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 SEARCH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C0885D-206A-4A5A-933C-E710E7B52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8" b="3731"/>
          <a:stretch/>
        </p:blipFill>
        <p:spPr>
          <a:xfrm>
            <a:off x="0" y="835863"/>
            <a:ext cx="12192000" cy="59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5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299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PRODUCTS RECENTLY VIEWED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546042-0AF2-41D3-A38D-0A80963F8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3809"/>
          <a:stretch/>
        </p:blipFill>
        <p:spPr>
          <a:xfrm>
            <a:off x="0" y="914399"/>
            <a:ext cx="1219200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2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213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NEWSLETTER POPUP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B4DC21-441E-4114-BA35-C9F49F6C0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9" b="3538"/>
          <a:stretch/>
        </p:blipFill>
        <p:spPr>
          <a:xfrm>
            <a:off x="0" y="905068"/>
            <a:ext cx="12192000" cy="59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01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20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NEWSLETTER BLOCK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0E8B90-65F8-4FF3-898E-1D5FB27E0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2" b="3945"/>
          <a:stretch/>
        </p:blipFill>
        <p:spPr>
          <a:xfrm>
            <a:off x="0" y="951722"/>
            <a:ext cx="12192000" cy="59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6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PARALLAX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C3C4B2-BDF6-4122-AD70-52EE4167E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7" b="3945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07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96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QUOTES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217BA2-91A1-49D2-B8A0-94EFCC1F9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1" b="3945"/>
          <a:stretch/>
        </p:blipFill>
        <p:spPr>
          <a:xfrm>
            <a:off x="0" y="933060"/>
            <a:ext cx="12192000" cy="59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59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201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TWITTER SCROLLER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17EBDF-C681-4A6A-B91E-C19103E9E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3809"/>
          <a:stretch/>
        </p:blipFill>
        <p:spPr>
          <a:xfrm>
            <a:off x="0" y="914399"/>
            <a:ext cx="1219200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3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97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BUTTON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831F91-CF32-4018-A070-1A24AC992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4083"/>
          <a:stretch/>
        </p:blipFill>
        <p:spPr>
          <a:xfrm>
            <a:off x="5525" y="933060"/>
            <a:ext cx="12192000" cy="59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5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F7BAF1-D220-4B8A-ABC2-C06FAAE0A22C}"/>
              </a:ext>
            </a:extLst>
          </p:cNvPr>
          <p:cNvSpPr txBox="1"/>
          <p:nvPr/>
        </p:nvSpPr>
        <p:spPr>
          <a:xfrm>
            <a:off x="5756988" y="466531"/>
            <a:ext cx="135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TEXT-IMAGE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2D7FBB-2047-4C7D-924C-FB30F0017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2" b="3731"/>
          <a:stretch/>
        </p:blipFill>
        <p:spPr>
          <a:xfrm>
            <a:off x="0" y="910204"/>
            <a:ext cx="12192000" cy="5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69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76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ALERT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A0E520-2943-48C3-A553-68F1C60F3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6" b="4081"/>
          <a:stretch/>
        </p:blipFill>
        <p:spPr>
          <a:xfrm>
            <a:off x="0" y="951722"/>
            <a:ext cx="12192000" cy="59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8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CARD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C0CFEB-072C-40F2-BC58-37C12A8A0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7" b="3945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1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SHARE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66D3EC-5C24-466A-9FF2-54CE2C2F7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9" b="3674"/>
          <a:stretch/>
        </p:blipFill>
        <p:spPr>
          <a:xfrm>
            <a:off x="0" y="914399"/>
            <a:ext cx="1219200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9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173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FACEBOOK PAGE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970AB4-EF49-4591-B485-EC948E556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1" b="3945"/>
          <a:stretch/>
        </p:blipFill>
        <p:spPr>
          <a:xfrm>
            <a:off x="0" y="933060"/>
            <a:ext cx="12192000" cy="59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03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88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RATING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3F7F19-C7EC-4F57-9AAF-1A5020F77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1" b="3673"/>
          <a:stretch/>
        </p:blipFill>
        <p:spPr>
          <a:xfrm>
            <a:off x="0" y="886409"/>
            <a:ext cx="12192000" cy="597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17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264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PRODUCTS SEARCH INPUT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B1BC86-EE1F-4916-AE53-15A576594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3809"/>
          <a:stretch/>
        </p:blipFill>
        <p:spPr>
          <a:xfrm>
            <a:off x="0" y="914399"/>
            <a:ext cx="1219200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49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187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COUNTRY EVENTS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71C746-5591-46A6-9E0D-ABC2548EC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5" b="3946"/>
          <a:stretch/>
        </p:blipFill>
        <p:spPr>
          <a:xfrm>
            <a:off x="0" y="919838"/>
            <a:ext cx="12192000" cy="59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44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143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SPEAKER BLO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01B221-45A3-4698-BE38-709758AA9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7" b="3673"/>
          <a:stretch/>
        </p:blipFill>
        <p:spPr>
          <a:xfrm>
            <a:off x="0" y="895739"/>
            <a:ext cx="12192000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73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BD0628-7F3A-42EE-82FF-B365C1093098}"/>
              </a:ext>
            </a:extLst>
          </p:cNvPr>
          <p:cNvSpPr txBox="1"/>
          <p:nvPr/>
        </p:nvSpPr>
        <p:spPr>
          <a:xfrm>
            <a:off x="5756988" y="466531"/>
            <a:ext cx="207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DISCUSSION GROUP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AD9B87-4058-4867-BE35-7EAEA564B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7" b="3945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6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B47A2D-01E4-4FF9-AD37-9F9E3DC7961F}"/>
              </a:ext>
            </a:extLst>
          </p:cNvPr>
          <p:cNvSpPr txBox="1"/>
          <p:nvPr/>
        </p:nvSpPr>
        <p:spPr>
          <a:xfrm>
            <a:off x="5756988" y="466531"/>
            <a:ext cx="135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IMAGE-TEXT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5CC35E-C373-4C75-9BF6-F2907892D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6" b="3853"/>
          <a:stretch/>
        </p:blipFill>
        <p:spPr>
          <a:xfrm>
            <a:off x="0" y="893427"/>
            <a:ext cx="12192000" cy="59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6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F1C8133-7B12-4837-9B03-A1643571ADC6}"/>
              </a:ext>
            </a:extLst>
          </p:cNvPr>
          <p:cNvSpPr txBox="1"/>
          <p:nvPr/>
        </p:nvSpPr>
        <p:spPr>
          <a:xfrm>
            <a:off x="5756988" y="46653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TITLE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B32258-4927-4A36-80D8-A8825067A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4" b="3853"/>
          <a:stretch/>
        </p:blipFill>
        <p:spPr>
          <a:xfrm>
            <a:off x="0" y="926983"/>
            <a:ext cx="12192000" cy="59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3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FE8AA83-3393-4FC0-9D11-D366E4EC233E}"/>
              </a:ext>
            </a:extLst>
          </p:cNvPr>
          <p:cNvSpPr txBox="1"/>
          <p:nvPr/>
        </p:nvSpPr>
        <p:spPr>
          <a:xfrm>
            <a:off x="5756988" y="466531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TEXT BLOCK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A0CEB0-3233-4F71-928D-BCC7FDB95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9" b="3730"/>
          <a:stretch/>
        </p:blipFill>
        <p:spPr>
          <a:xfrm>
            <a:off x="0" y="935372"/>
            <a:ext cx="12192000" cy="59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8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9A12C62-C32D-42A9-AE06-2BE49721944F}"/>
              </a:ext>
            </a:extLst>
          </p:cNvPr>
          <p:cNvSpPr txBox="1"/>
          <p:nvPr/>
        </p:nvSpPr>
        <p:spPr>
          <a:xfrm>
            <a:off x="5756988" y="466531"/>
            <a:ext cx="98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PICTURE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76D787-02E0-4F7C-91F5-0BAE15C9E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9" b="3609"/>
          <a:stretch/>
        </p:blipFill>
        <p:spPr>
          <a:xfrm>
            <a:off x="0" y="893427"/>
            <a:ext cx="12192000" cy="59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7671A11-5291-45E2-A1CB-AE5FD1FCDE08}"/>
              </a:ext>
            </a:extLst>
          </p:cNvPr>
          <p:cNvSpPr txBox="1"/>
          <p:nvPr/>
        </p:nvSpPr>
        <p:spPr>
          <a:xfrm>
            <a:off x="5756988" y="466531"/>
            <a:ext cx="117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CAROUSEL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3BCBEB-22BC-4CF7-88C9-D67864181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9" b="3810"/>
          <a:stretch/>
        </p:blipFill>
        <p:spPr>
          <a:xfrm>
            <a:off x="0" y="923729"/>
            <a:ext cx="12192000" cy="59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6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B7CEB8-2905-49CA-B142-A6A4932650A4}"/>
              </a:ext>
            </a:extLst>
          </p:cNvPr>
          <p:cNvSpPr txBox="1"/>
          <p:nvPr/>
        </p:nvSpPr>
        <p:spPr>
          <a:xfrm>
            <a:off x="5756988" y="466531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FEATURES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A0EE75-59A3-4BD2-90BF-29734CB90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7" b="3673"/>
          <a:stretch/>
        </p:blipFill>
        <p:spPr>
          <a:xfrm>
            <a:off x="0" y="895739"/>
            <a:ext cx="12192000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213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62</Words>
  <Application>Microsoft Office PowerPoint</Application>
  <PresentationFormat>Panorámica</PresentationFormat>
  <Paragraphs>38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Patricio Emanuelli</dc:creator>
  <cp:lastModifiedBy>Patricio Emanuelli</cp:lastModifiedBy>
  <cp:revision>6</cp:revision>
  <dcterms:created xsi:type="dcterms:W3CDTF">2020-08-23T15:12:40Z</dcterms:created>
  <dcterms:modified xsi:type="dcterms:W3CDTF">2020-08-23T22:59:24Z</dcterms:modified>
</cp:coreProperties>
</file>